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95" r:id="rId5"/>
    <p:sldMasterId id="2147483684" r:id="rId6"/>
  </p:sldMasterIdLst>
  <p:notesMasterIdLst>
    <p:notesMasterId r:id="rId13"/>
  </p:notesMasterIdLst>
  <p:handoutMasterIdLst>
    <p:handoutMasterId r:id="rId14"/>
  </p:handoutMasterIdLst>
  <p:sldIdLst>
    <p:sldId id="259" r:id="rId7"/>
    <p:sldId id="261" r:id="rId8"/>
    <p:sldId id="267" r:id="rId9"/>
    <p:sldId id="260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15/05/2023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15/05/2023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17" Type="http://schemas.openxmlformats.org/officeDocument/2006/relationships/image" Target="../media/image7.svg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5" Type="http://schemas.openxmlformats.org/officeDocument/2006/relationships/image" Target="../media/image4.svg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54B7DEBD-0D2A-4FE7-6AD5-4FAD0376EB0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1859" y="6058197"/>
            <a:ext cx="2677091" cy="72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6" y="6335963"/>
            <a:ext cx="411232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@PalmEmanuel @JustinWGrote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6" y="6335963"/>
            <a:ext cx="392944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@PalmEmanuel @JustinWGrote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E91A067-7F78-5011-BFB8-04519287C91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720404" y="1218231"/>
            <a:ext cx="1266792" cy="342034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>
            <a:extLst>
              <a:ext uri="{FF2B5EF4-FFF2-40B4-BE49-F238E27FC236}">
                <a16:creationId xmlns:a16="http://schemas.microsoft.com/office/drawing/2014/main" id="{F6B4DBBC-5EB6-2837-1D59-55CCBD9ABBF1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6000" dirty="0"/>
              <a:t>Creating your first</a:t>
            </a:r>
            <a:br>
              <a:rPr lang="en-US" sz="6000" dirty="0"/>
            </a:br>
            <a:r>
              <a:rPr lang="en-US" sz="6000" dirty="0"/>
              <a:t>PowerShell module in C#</a:t>
            </a:r>
            <a:endParaRPr lang="en-GB" sz="6000" dirty="0"/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FA1C37E8-9247-6442-F5A3-8381DF5B1A98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Emanuel Palm &amp; Justin </a:t>
            </a:r>
            <a:r>
              <a:rPr lang="fr-FR" b="1" i="1" dirty="0" err="1"/>
              <a:t>Grote</a:t>
            </a:r>
            <a:endParaRPr lang="en-GB" b="1" i="1" dirty="0"/>
          </a:p>
        </p:txBody>
      </p:sp>
      <p:cxnSp>
        <p:nvCxnSpPr>
          <p:cNvPr id="10" name="Connecteur droit 5">
            <a:extLst>
              <a:ext uri="{FF2B5EF4-FFF2-40B4-BE49-F238E27FC236}">
                <a16:creationId xmlns:a16="http://schemas.microsoft.com/office/drawing/2014/main" id="{70454449-D6A1-7832-2ECB-AC89F9D26F16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7A35D7-62AC-A5BD-BAE5-53FF22CC3544}"/>
              </a:ext>
            </a:extLst>
          </p:cNvPr>
          <p:cNvSpPr/>
          <p:nvPr/>
        </p:nvSpPr>
        <p:spPr>
          <a:xfrm>
            <a:off x="1341074" y="1647686"/>
            <a:ext cx="9500839" cy="41117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60D1E15-F44A-41EC-E51F-A26657A126D9}"/>
              </a:ext>
            </a:extLst>
          </p:cNvPr>
          <p:cNvSpPr txBox="1"/>
          <p:nvPr/>
        </p:nvSpPr>
        <p:spPr>
          <a:xfrm>
            <a:off x="1052186" y="9398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err="1">
                <a:solidFill>
                  <a:srgbClr val="346296"/>
                </a:solidFill>
              </a:rPr>
              <a:t>Many</a:t>
            </a:r>
            <a:r>
              <a:rPr lang="fr-FR" sz="4000" b="1" dirty="0">
                <a:solidFill>
                  <a:srgbClr val="346296"/>
                </a:solidFill>
              </a:rPr>
              <a:t> </a:t>
            </a:r>
            <a:r>
              <a:rPr lang="fr-FR" sz="4000" b="1" dirty="0" err="1">
                <a:solidFill>
                  <a:srgbClr val="346296"/>
                </a:solidFill>
              </a:rPr>
              <a:t>thanks</a:t>
            </a:r>
            <a:r>
              <a:rPr lang="fr-FR" sz="4000" b="1" dirty="0">
                <a:solidFill>
                  <a:srgbClr val="346296"/>
                </a:solidFill>
              </a:rPr>
              <a:t> to </a:t>
            </a:r>
            <a:r>
              <a:rPr lang="fr-FR" sz="4000" b="1" dirty="0" err="1">
                <a:solidFill>
                  <a:srgbClr val="346296"/>
                </a:solidFill>
              </a:rPr>
              <a:t>our</a:t>
            </a:r>
            <a:r>
              <a:rPr lang="fr-FR" sz="4000" b="1" dirty="0">
                <a:solidFill>
                  <a:srgbClr val="346296"/>
                </a:solidFill>
              </a:rPr>
              <a:t> sponsors: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2E68E28-B5BE-2B96-2C24-1AF3A5412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9616" y="2343050"/>
            <a:ext cx="8812767" cy="260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Emanuel &amp; Justin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We like PowerShell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1074" y="552009"/>
            <a:ext cx="2647533" cy="30086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Image 6">
            <a:extLst>
              <a:ext uri="{FF2B5EF4-FFF2-40B4-BE49-F238E27FC236}">
                <a16:creationId xmlns:a16="http://schemas.microsoft.com/office/drawing/2014/main" id="{EF7CE15C-4597-D4E9-014C-AF95DB879C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33393" y="552008"/>
            <a:ext cx="2647533" cy="30086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Slide </a:t>
            </a:r>
            <a:r>
              <a:rPr lang="fr-FR" err="1"/>
              <a:t>title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 err="1"/>
              <a:t>Sample</a:t>
            </a:r>
            <a:r>
              <a:rPr lang="fr-FR" dirty="0"/>
              <a:t> </a:t>
            </a:r>
            <a:r>
              <a:rPr lang="fr-FR" dirty="0" err="1"/>
              <a:t>text</a:t>
            </a:r>
            <a:r>
              <a:rPr lang="fr-FR" dirty="0"/>
              <a:t> for </a:t>
            </a:r>
            <a:r>
              <a:rPr lang="fr-FR" dirty="0" err="1"/>
              <a:t>your</a:t>
            </a:r>
            <a:r>
              <a:rPr lang="fr-FR" dirty="0"/>
              <a:t> PSConf.EU 2023 </a:t>
            </a:r>
            <a:r>
              <a:rPr lang="fr-FR" dirty="0" err="1"/>
              <a:t>presentation</a:t>
            </a:r>
            <a:endParaRPr lang="fr-FR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usually</a:t>
            </a:r>
            <a:r>
              <a:rPr lang="fr-FR" dirty="0"/>
              <a:t> </a:t>
            </a:r>
            <a:r>
              <a:rPr lang="fr-FR" dirty="0" err="1"/>
              <a:t>prefer</a:t>
            </a:r>
            <a:r>
              <a:rPr lang="fr-FR" dirty="0"/>
              <a:t> demos, use slides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moderation</a:t>
            </a:r>
            <a:endParaRPr lang="fr-FR" dirty="0"/>
          </a:p>
          <a:p>
            <a:pPr lvl="2">
              <a:buFont typeface="Wingdings" panose="05000000000000000000" pitchFamily="2" charset="2"/>
              <a:buChar char="§"/>
            </a:pPr>
            <a:r>
              <a:rPr lang="en-GB" dirty="0"/>
              <a:t>Think about those at the back of the room, some text might be too small.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GB" dirty="0"/>
              <a:t>Think about accessibility, try to improve the contrast, colours and size of your presentation.</a:t>
            </a:r>
          </a:p>
        </p:txBody>
      </p:sp>
    </p:spTree>
    <p:extLst>
      <p:ext uri="{BB962C8B-B14F-4D97-AF65-F5344CB8AC3E}">
        <p14:creationId xmlns:p14="http://schemas.microsoft.com/office/powerpoint/2010/main" val="1101361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77a6bfb6-2998-4a23-879f-63f0920c2601" xsi:nil="true"/>
    <TaxCatchAll xmlns="4563f563-c449-4e77-a40e-5b9e0aaf3585" xsi:nil="true"/>
    <lcf76f155ced4ddcb4097134ff3c332f xmlns="77a6bfb6-2998-4a23-879f-63f0920c2601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266CC47A120344A094BC86D4ACDFC1" ma:contentTypeVersion="11" ma:contentTypeDescription="Create a new document." ma:contentTypeScope="" ma:versionID="cec493aae4b0275fd2d698437149b085">
  <xsd:schema xmlns:xsd="http://www.w3.org/2001/XMLSchema" xmlns:xs="http://www.w3.org/2001/XMLSchema" xmlns:p="http://schemas.microsoft.com/office/2006/metadata/properties" xmlns:ns2="77a6bfb6-2998-4a23-879f-63f0920c2601" xmlns:ns3="4563f563-c449-4e77-a40e-5b9e0aaf3585" targetNamespace="http://schemas.microsoft.com/office/2006/metadata/properties" ma:root="true" ma:fieldsID="e85aa437b142273721448b3bdb8073a7" ns2:_="" ns3:_="">
    <xsd:import namespace="77a6bfb6-2998-4a23-879f-63f0920c2601"/>
    <xsd:import namespace="4563f563-c449-4e77-a40e-5b9e0aaf358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a6bfb6-2998-4a23-879f-63f0920c26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63f563-c449-4e77-a40e-5b9e0aaf358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94474b4-446b-4b14-baf8-c716583258e9}" ma:internalName="TaxCatchAll" ma:showField="CatchAllData" ma:web="4563f563-c449-4e77-a40e-5b9e0aaf358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6E60845-C3D9-4D03-A1AD-12FE491785E0}">
  <ds:schemaRefs>
    <ds:schemaRef ds:uri="http://schemas.microsoft.com/office/2006/metadata/properties"/>
    <ds:schemaRef ds:uri="http://schemas.microsoft.com/office/infopath/2007/PartnerControls"/>
    <ds:schemaRef ds:uri="77a6bfb6-2998-4a23-879f-63f0920c2601"/>
    <ds:schemaRef ds:uri="4563f563-c449-4e77-a40e-5b9e0aaf3585"/>
  </ds:schemaRefs>
</ds:datastoreItem>
</file>

<file path=customXml/itemProps2.xml><?xml version="1.0" encoding="utf-8"?>
<ds:datastoreItem xmlns:ds="http://schemas.openxmlformats.org/officeDocument/2006/customXml" ds:itemID="{968DB50A-8077-450D-89F9-269DB09E6F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a6bfb6-2998-4a23-879f-63f0920c2601"/>
    <ds:schemaRef ds:uri="4563f563-c449-4e77-a40e-5b9e0aaf358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79F2385-5F5D-40A9-91E4-EC41CD22028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91</Words>
  <Application>Microsoft Office PowerPoint</Application>
  <PresentationFormat>Widescreen</PresentationFormat>
  <Paragraphs>14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Slide title</vt:lpstr>
      <vt:lpstr>Demos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Emanuel Palm</cp:lastModifiedBy>
  <cp:revision>6</cp:revision>
  <dcterms:created xsi:type="dcterms:W3CDTF">2022-05-02T14:38:43Z</dcterms:created>
  <dcterms:modified xsi:type="dcterms:W3CDTF">2023-05-15T15:36:13Z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0x010100BB266CC47A120344A094BC86D4ACDFC1</vt:lpwstr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</Properties>
</file>

<file path=docProps/thumbnail.jpeg>
</file>